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ED81-1884-48D8-9D99-E0F911B8B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B29B4-8802-4CF0-BCE5-A04162A60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E3BE-6B17-4C6E-8D25-A71BA8C3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01C2-9132-4F4E-A564-E3C9BE95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4AEB-95C8-4C60-A97B-F98D29C5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E88D-3830-4283-B7A1-77F13747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1B07-B37F-41AC-BA64-D448E0183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DB740-A4E0-434E-93F7-37128C6C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8EB3C-893E-41CF-A4FD-B31F9B9A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D7DC-FB98-4B75-845F-E9958D26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09911-EFF2-4B66-9530-AF281E0AC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5ED8E-EA50-45EC-BFA5-5CF3C927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6C09F-85BA-404D-B4C1-775206CA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B82E5-C73F-4961-8A25-6BAC7BAE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E124A-324A-4543-8A60-4F6591E1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46CB-CD98-42EC-87DC-AD20B258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9ACD-FAFF-43BC-8674-0B9F87B42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D07C-959C-4B94-BBD1-30EC7A9E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CFF6-003E-441F-827A-A6D3BCDA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FBBB-9229-468E-84D5-D4B5F3B4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6013-1B08-4AF0-AFFB-6DD5F286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1A63A-8460-4D5C-97C9-C25C7F9F7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097BB-8142-43D2-8413-8600A48D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18C3-C9A2-4606-BA6F-8BC4F691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8AB68-CF76-4765-871A-7C33B79A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E4D8-9865-4FB3-AB29-2FDDED33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5F03-741F-411B-A140-6E8E2A499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8A210-D51D-4FCA-AFD7-C050E8B0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95845-705D-4503-BBF4-3D772F6E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2623-B921-4C15-BE98-BE6E8102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E63B0-F97E-4E3C-B0B1-03934C97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81E-C9DB-4A28-9704-99F5AC2A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7286C-1607-4A04-BCF9-2A4BEC8F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D071-9EE8-4E88-BA6F-3D4D00BAF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D99EC-E95F-401B-9E21-76B58B0F2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F95C4-34BE-45D3-8B08-C2C0602C4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BD3F4-36F6-4FE7-8D1E-A4761175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9D49F-24F8-4CAE-A11C-406FF32E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D6A61-0323-4C78-8ED6-B5614AE5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935E-7318-4173-825B-747600B1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983F3-302F-43EF-B80F-75C13BA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E9EB2-4B03-4756-AD45-0994726E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897C5-FC26-426D-AA98-FD831921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2841D-1D48-4513-9FD7-465011A5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82A79-B75F-4260-B4BE-3C533C2F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FD8F-BB72-418A-ACA2-D717C760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7406-F944-4A7F-8ED4-F9C2121B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A04DB-B731-4314-82B3-F157C897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032B-23C2-440D-98EE-89CB7E788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ADA43-39D8-4B2A-9D56-8374D438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BA2AB-8D59-46CF-987D-FA217169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D4307-97B6-4B53-803F-E4FA2603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A1A9-883C-43D5-B3E5-26632F5E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1288D-4FBD-433A-AC64-D7E9530FB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085E8-311E-43E3-96A3-3C20F4B9F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8C11-2279-4D54-9728-9BEE01D5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112C-733D-4115-9276-A440DE0A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A0EFB-6D76-45BC-86C0-FC3FA40C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1EFD3-C561-4CD6-A9DD-7B01CFFE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CD53F-B1E0-4395-B6A9-C38AB8882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35315-CF9C-41EE-A610-C0679BE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992C-E5CD-440D-839D-9DD44DA4937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0F2D7-0A1F-4E30-AD4E-DDD3F55A8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FB681-44F6-47FD-8FF3-011BDC689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DF20-470D-4B1B-8155-5071B5A4D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bZU36U49C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14E5-DB3D-4FD2-AA83-FD2DB062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782" y="126609"/>
            <a:ext cx="9144000" cy="921508"/>
          </a:xfrm>
        </p:spPr>
        <p:txBody>
          <a:bodyPr/>
          <a:lstStyle/>
          <a:p>
            <a:r>
              <a:rPr lang="en-US" dirty="0"/>
              <a:t>Town Hall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B87A9-1496-49A3-91AE-87FBBA76D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ahed Hosts Town Hall Meeting on Halal Wealth Creation at the ICNA  Convention 2019 – Wahed">
            <a:extLst>
              <a:ext uri="{FF2B5EF4-FFF2-40B4-BE49-F238E27FC236}">
                <a16:creationId xmlns:a16="http://schemas.microsoft.com/office/drawing/2014/main" id="{DCB3D7C5-2EF7-4400-9AE1-8FEDAAD7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16391"/>
            <a:ext cx="10858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0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F58F-C14F-4D75-A037-1B9F9802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7D0E-F056-4DD7-A633-05F4A013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Research your roles: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Work with your interest group to identify the group’s attitude toward bighorn sheep.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List problems/benefits of the reintroduction of bighorn (be ready to defend possible items the other side brings up)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Strengthen your arguments with facts such as quotes from bighorn experts, statistics, research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props such as graphs, illustrations, maps, or short video to reinforce your 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CDE8-D5DD-49D9-A0F9-EA057FF6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Town Hall Meeting: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51B1-3A6B-4D3A-9789-F185C6FB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short film Wild &amp; Wool, a 20-minute film from 2020 which shows perspectives of domestic sheep ranchers and wild sheep biologists.</a:t>
            </a:r>
          </a:p>
          <a:p>
            <a:r>
              <a:rPr lang="en-US">
                <a:hlinkClick r:id="rId2"/>
              </a:rPr>
              <a:t>https://www.youtube.com/watch?v=KbZU36U49Cc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69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DD9B-DD76-4948-8F20-CA7A380A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Town of Ridgeview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29F3-18CA-44AC-AC5F-055E484F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Bighorn sheep lived near the town many years ago.</a:t>
            </a:r>
          </a:p>
          <a:p>
            <a:r>
              <a:rPr lang="en-US" dirty="0"/>
              <a:t>As population of town increased, the sheep’s population was reduced.</a:t>
            </a:r>
          </a:p>
          <a:p>
            <a:r>
              <a:rPr lang="en-US" dirty="0"/>
              <a:t>Diseases brought in by domesticated animals reduced the herd size to just a few animals, of which various other factors, including predation, took its toll and the sheep eventually all disappeared.</a:t>
            </a:r>
          </a:p>
        </p:txBody>
      </p:sp>
      <p:pic>
        <p:nvPicPr>
          <p:cNvPr id="1026" name="Picture 2" descr="Montana's Bighorn Sheep Back from the Brink - Big Sky Journal">
            <a:extLst>
              <a:ext uri="{FF2B5EF4-FFF2-40B4-BE49-F238E27FC236}">
                <a16:creationId xmlns:a16="http://schemas.microsoft.com/office/drawing/2014/main" id="{5B79A757-68F8-47B1-A0A3-20799B0F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76" y="4464368"/>
            <a:ext cx="3814689" cy="23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B9B6-633C-4115-A3DA-57DD5F55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Reintroduction?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C6C1-FBA4-40AB-AFD5-A3684FEC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citizen’s group wants to reintroduce a small herd of bighorn into the cliff area outside of town.</a:t>
            </a:r>
          </a:p>
          <a:p>
            <a:r>
              <a:rPr lang="en-US" dirty="0"/>
              <a:t>This citizen’s group includes:</a:t>
            </a:r>
          </a:p>
          <a:p>
            <a:pPr lvl="1"/>
            <a:r>
              <a:rPr lang="en-US" dirty="0"/>
              <a:t>Land developers</a:t>
            </a:r>
          </a:p>
          <a:p>
            <a:pPr lvl="1"/>
            <a:r>
              <a:rPr lang="en-US" dirty="0"/>
              <a:t>Camping outfitter</a:t>
            </a:r>
          </a:p>
          <a:p>
            <a:pPr lvl="1"/>
            <a:r>
              <a:rPr lang="en-US" dirty="0"/>
              <a:t>Motel owners</a:t>
            </a:r>
          </a:p>
          <a:p>
            <a:pPr lvl="1"/>
            <a:r>
              <a:rPr lang="en-US" dirty="0"/>
              <a:t>Hunters</a:t>
            </a:r>
          </a:p>
          <a:p>
            <a:pPr lvl="1"/>
            <a:r>
              <a:rPr lang="en-US" dirty="0"/>
              <a:t>Some homeowners</a:t>
            </a:r>
          </a:p>
          <a:p>
            <a:pPr lvl="1"/>
            <a:r>
              <a:rPr lang="en-US" dirty="0"/>
              <a:t>The mayor</a:t>
            </a:r>
          </a:p>
        </p:txBody>
      </p:sp>
      <p:pic>
        <p:nvPicPr>
          <p:cNvPr id="3074" name="Picture 2" descr="Photo of Dolomite Cliffs in Northern Bighorns">
            <a:extLst>
              <a:ext uri="{FF2B5EF4-FFF2-40B4-BE49-F238E27FC236}">
                <a16:creationId xmlns:a16="http://schemas.microsoft.com/office/drawing/2014/main" id="{1E6DDD61-05D9-4422-8E9D-8D999271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3639"/>
            <a:ext cx="4193345" cy="41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1B23F-B721-4D4A-A2CA-463992F5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Opposition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B720-CA08-46E0-87AD-1753E895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Opposition to the proposal of reintroducing sheep near the town sprang up within days.</a:t>
            </a:r>
          </a:p>
          <a:p>
            <a:r>
              <a:rPr lang="en-US" sz="2000"/>
              <a:t>Those who object:</a:t>
            </a:r>
          </a:p>
          <a:p>
            <a:pPr lvl="1"/>
            <a:r>
              <a:rPr lang="en-US" sz="2000"/>
              <a:t>Ranchers</a:t>
            </a:r>
          </a:p>
          <a:p>
            <a:pPr lvl="1"/>
            <a:r>
              <a:rPr lang="en-US" sz="2000"/>
              <a:t>Farmers</a:t>
            </a:r>
          </a:p>
          <a:p>
            <a:pPr lvl="1"/>
            <a:r>
              <a:rPr lang="en-US" sz="2000"/>
              <a:t>Off-road vehicle riders</a:t>
            </a:r>
          </a:p>
          <a:p>
            <a:pPr lvl="1"/>
            <a:r>
              <a:rPr lang="en-US" sz="2000"/>
              <a:t>Some dog owners</a:t>
            </a:r>
          </a:p>
          <a:p>
            <a:pPr lvl="1"/>
            <a:r>
              <a:rPr lang="en-US" sz="2000"/>
              <a:t>Some hikers</a:t>
            </a:r>
          </a:p>
          <a:p>
            <a:pPr lvl="1"/>
            <a:r>
              <a:rPr lang="en-US" sz="2000"/>
              <a:t>Commuters</a:t>
            </a:r>
          </a:p>
          <a:p>
            <a:pPr lvl="1"/>
            <a:r>
              <a:rPr lang="en-US" sz="2000"/>
              <a:t>Some homeowners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own, vote down, dislike, unlike icon - Download on Iconfinder">
            <a:extLst>
              <a:ext uri="{FF2B5EF4-FFF2-40B4-BE49-F238E27FC236}">
                <a16:creationId xmlns:a16="http://schemas.microsoft.com/office/drawing/2014/main" id="{ED798103-4AEB-48E6-A7D2-846030B4C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5" b="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6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0C531-CEF6-4923-96B8-25CB52C2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Tempers Flare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1F56-24A8-4132-A6D5-598C2049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Each side is very passionate but has agreed to listen to the other’s position in a town meeting.</a:t>
            </a:r>
          </a:p>
          <a:p>
            <a:r>
              <a:rPr lang="en-US" sz="2000" dirty="0"/>
              <a:t>Experts have been invited by both sides to provide information on the suitability of modern-day Ridgeview as bighorn sheep habitat:</a:t>
            </a:r>
          </a:p>
          <a:p>
            <a:pPr lvl="1"/>
            <a:r>
              <a:rPr lang="en-US" sz="2000" dirty="0"/>
              <a:t>Highway commissioner</a:t>
            </a:r>
          </a:p>
          <a:p>
            <a:pPr lvl="1"/>
            <a:r>
              <a:rPr lang="en-US" sz="2000" dirty="0"/>
              <a:t>Local wildlife officer</a:t>
            </a:r>
          </a:p>
          <a:p>
            <a:pPr lvl="1"/>
            <a:r>
              <a:rPr lang="en-US" sz="2000" dirty="0"/>
              <a:t>Native American tribal leader</a:t>
            </a:r>
          </a:p>
          <a:p>
            <a:pPr lvl="1"/>
            <a:r>
              <a:rPr lang="en-US" sz="2000" dirty="0"/>
              <a:t>Bighorn sheep biologist</a:t>
            </a:r>
          </a:p>
        </p:txBody>
      </p:sp>
      <p:pic>
        <p:nvPicPr>
          <p:cNvPr id="5122" name="Picture 2" descr="Beware of the New Wave of so Called &quot;Experts&quot; - Andrew Griffiths |  Smallville">
            <a:extLst>
              <a:ext uri="{FF2B5EF4-FFF2-40B4-BE49-F238E27FC236}">
                <a16:creationId xmlns:a16="http://schemas.microsoft.com/office/drawing/2014/main" id="{2BAE2578-4CC0-4356-97A6-67A41F922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1" b="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8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ighorn Sheep Ram Eating Photograph by Lowell Monke">
            <a:extLst>
              <a:ext uri="{FF2B5EF4-FFF2-40B4-BE49-F238E27FC236}">
                <a16:creationId xmlns:a16="http://schemas.microsoft.com/office/drawing/2014/main" id="{39989888-61BA-482A-99D8-E31921BD9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10096"/>
          <a:stretch/>
        </p:blipFill>
        <p:spPr bwMode="auto">
          <a:xfrm>
            <a:off x="3523487" y="10"/>
            <a:ext cx="144308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CF5F8-DC36-4349-9029-C7801DF9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64535"/>
            <a:ext cx="6747158" cy="1557997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Experts Will Discuss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74530-A8B4-4530-B605-7C292781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52624"/>
            <a:ext cx="6903163" cy="3472688"/>
          </a:xfrm>
        </p:spPr>
        <p:txBody>
          <a:bodyPr anchor="t">
            <a:noAutofit/>
          </a:bodyPr>
          <a:lstStyle/>
          <a:p>
            <a:r>
              <a:rPr lang="en-US" dirty="0"/>
              <a:t>The effects that reintroducing the bighorn into the area would have on the local economy and whether or not the local habitat will ensure the survival of the herd.</a:t>
            </a:r>
          </a:p>
          <a:p>
            <a:r>
              <a:rPr lang="en-US" dirty="0"/>
              <a:t>They will consider questions of summer and winter ranges, and the numbers of bighorn the land might support.</a:t>
            </a:r>
          </a:p>
        </p:txBody>
      </p:sp>
    </p:spTree>
    <p:extLst>
      <p:ext uri="{BB962C8B-B14F-4D97-AF65-F5344CB8AC3E}">
        <p14:creationId xmlns:p14="http://schemas.microsoft.com/office/powerpoint/2010/main" val="222573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D983B-A025-4975-B0FF-F3CE653E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Meeting Promises to be Lively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E636-BDFB-4A55-A70D-75E35D6A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805034"/>
          </a:xfrm>
        </p:spPr>
        <p:txBody>
          <a:bodyPr>
            <a:noAutofit/>
          </a:bodyPr>
          <a:lstStyle/>
          <a:p>
            <a:r>
              <a:rPr lang="en-US" sz="4000" dirty="0"/>
              <a:t>Radio announcer</a:t>
            </a:r>
          </a:p>
          <a:p>
            <a:r>
              <a:rPr lang="en-US" sz="4000" dirty="0"/>
              <a:t>Television reporter</a:t>
            </a:r>
          </a:p>
          <a:p>
            <a:r>
              <a:rPr lang="en-US" sz="4000" dirty="0"/>
              <a:t>Newspaper reporter</a:t>
            </a:r>
          </a:p>
          <a:p>
            <a:r>
              <a:rPr lang="en-US" sz="4000" dirty="0"/>
              <a:t>Internet Blogger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B92E34D-86E2-48BF-832C-4F2985BD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77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6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9091-CFCE-4D6F-8D23-609E943D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00D3-FD8D-4B5B-805E-8EACB92E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choose the role you want to play at the town hall meeting.</a:t>
            </a:r>
          </a:p>
          <a:p>
            <a:r>
              <a:rPr lang="en-US" dirty="0"/>
              <a:t>We need to cover all the positions though, so start thinking of which category you want to be in:</a:t>
            </a:r>
          </a:p>
          <a:p>
            <a:pPr lvl="1"/>
            <a:r>
              <a:rPr lang="en-US" dirty="0"/>
              <a:t>Pro Group (supports the reintroduction of the sheep)</a:t>
            </a:r>
          </a:p>
          <a:p>
            <a:pPr lvl="1"/>
            <a:r>
              <a:rPr lang="en-US" dirty="0"/>
              <a:t>Con Group (opposed to reintroducing the bighorn near town)</a:t>
            </a:r>
          </a:p>
          <a:p>
            <a:pPr lvl="1"/>
            <a:r>
              <a:rPr lang="en-US" dirty="0"/>
              <a:t>Expert (experienced in the field)</a:t>
            </a:r>
          </a:p>
          <a:p>
            <a:pPr lvl="1"/>
            <a:r>
              <a:rPr lang="en-US" dirty="0"/>
              <a:t>Media (Will record people’s opinions. May have your own opinion, but their job is to record other’s opinions and report them to the public in an UNBIASED fashion) </a:t>
            </a:r>
            <a:r>
              <a:rPr lang="en-US" b="1" dirty="0">
                <a:solidFill>
                  <a:srgbClr val="FF0000"/>
                </a:solidFill>
              </a:rPr>
              <a:t>WE WILL NOT BE CHOOSING ROLES HERE TODAY</a:t>
            </a:r>
          </a:p>
        </p:txBody>
      </p:sp>
    </p:spTree>
    <p:extLst>
      <p:ext uri="{BB962C8B-B14F-4D97-AF65-F5344CB8AC3E}">
        <p14:creationId xmlns:p14="http://schemas.microsoft.com/office/powerpoint/2010/main" val="89451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E488-97FA-4F83-9074-B668F23F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9683-4885-46C6-BAA3-9EF8E167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50616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your role, after discussing with your group (Pro Group, Con Group, Expert Group)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Every role needs to be covered…so compromise and work it out. Remember, you are all on the same “team”.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your roles: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Work with your interest group to identify the group’s attitude toward bighorn sheep.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List problems/benefits of the reintroduction of bighorn (be ready to defend possible items the other side brings up)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Strengthen your arguments with facts such as quotes from bighorn experts, statistics, research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props such as graphs, illustrations, maps, or short video to reinforce your position.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Hold Town Hall Meeting next time we meet.</a:t>
            </a:r>
          </a:p>
        </p:txBody>
      </p:sp>
    </p:spTree>
    <p:extLst>
      <p:ext uri="{BB962C8B-B14F-4D97-AF65-F5344CB8AC3E}">
        <p14:creationId xmlns:p14="http://schemas.microsoft.com/office/powerpoint/2010/main" val="205768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612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Town Hall Meeting</vt:lpstr>
      <vt:lpstr>Town of Ridgeview</vt:lpstr>
      <vt:lpstr>Reintroduction?</vt:lpstr>
      <vt:lpstr>Opposition</vt:lpstr>
      <vt:lpstr>Tempers Flare</vt:lpstr>
      <vt:lpstr>Experts Will Discuss</vt:lpstr>
      <vt:lpstr>Meeting Promises to be Lively</vt:lpstr>
      <vt:lpstr>Your Role</vt:lpstr>
      <vt:lpstr>Your Task Today:</vt:lpstr>
      <vt:lpstr>Begin</vt:lpstr>
      <vt:lpstr>After the Town Hall Meeting: Optional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Meeting</dc:title>
  <dc:creator>Brock, Ryan</dc:creator>
  <cp:lastModifiedBy>Brock, Ryan</cp:lastModifiedBy>
  <cp:revision>5</cp:revision>
  <dcterms:created xsi:type="dcterms:W3CDTF">2021-01-04T16:34:52Z</dcterms:created>
  <dcterms:modified xsi:type="dcterms:W3CDTF">2021-01-05T16:04:26Z</dcterms:modified>
</cp:coreProperties>
</file>